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10/17/2024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4875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October 17,2024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SESSION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10/17/2024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124,770.72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909.64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6,064.82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170,255.27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6,124.68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300.59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1,107.42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24,383.09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1,118.95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122.30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174.39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6,289.45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196.50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28,299.22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5,058.76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163,862.88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539,261.37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78,562.27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79,266.38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16336</TotalTime>
  <Words>231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247</cp:revision>
  <dcterms:created xsi:type="dcterms:W3CDTF">2019-10-03T16:39:17Z</dcterms:created>
  <dcterms:modified xsi:type="dcterms:W3CDTF">2024-11-25T16:55:14Z</dcterms:modified>
</cp:coreProperties>
</file>